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7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89" r:id="rId2"/>
    <p:sldId id="269" r:id="rId3"/>
    <p:sldId id="268" r:id="rId4"/>
    <p:sldId id="258" r:id="rId5"/>
    <p:sldId id="292" r:id="rId6"/>
    <p:sldId id="298" r:id="rId7"/>
    <p:sldId id="301" r:id="rId8"/>
    <p:sldId id="259" r:id="rId9"/>
    <p:sldId id="303" r:id="rId10"/>
    <p:sldId id="304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1BFEC-4127-EE41-A5B2-2C6EF6E5DFB2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CAC51-6024-0743-93DD-09D797737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60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SlideName='Vote of Thanks'.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SlideName='National Anthem'.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DK20.jpg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SlideName='GCTS Neram'.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DK11.jpeg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SlideName='DK30'.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DK16.jpg (converted)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DK33.jpg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DK18.jpeg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SlideName='GCTS Sports'.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4EE1-5E99-2AA7-9471-BAEAD1EFC3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D1C48-AAC3-F88E-3693-EEDF48DF5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65002-EB08-07A4-F066-515AF8B16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02307-0E98-D262-0043-5E0B75DC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C778A-371F-7BE6-3679-1FB301E8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2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025C5-C457-EEB6-E563-6485804F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410646-A533-6CEF-E7E0-44EDF2E41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D2ECB-78FB-8A2E-8C0A-A7366A7D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E1169-7062-B723-C5FF-6E58C7CF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53E99-EA94-689E-EA81-26DECA26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4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DF7A13-9764-891E-0C74-D351765FB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F7472-8435-17AB-E2FC-827C6789C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11DD4-F7E6-0DE5-AF98-1FAC241D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8252E-E5C2-A5C7-28C1-23AD0D34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EB7E3-16B2-4D0B-2209-43D737AD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78201-347F-B885-A71D-D626D89B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7C052-6A6F-C32E-93DB-14ABD6B25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F3454-6B9C-E3B3-D8F2-FAB5B4CA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3822E-CDE5-95F9-54B9-176A14FA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0293D-832A-A49F-4CE5-449437D6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5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ED19-154A-2A61-00F4-C3F969FDC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EE98F-7B55-DF9D-10A2-A06843CDE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5035B-E889-BA1B-DD5A-73B3B7AF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53F29-543C-1DE6-70B3-EDD8B7F4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9EAEC-EDB0-5348-A0E5-77B4BFD62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8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5DB9-4D17-B991-32B9-49417113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8AB1D-CAA6-80DA-BB6C-0EDA2551CD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91609-3B07-1D5D-5A2A-80E763491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5777A-8D6E-4824-E4FC-D4F46D71B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46C3F-F88A-4AD6-CA46-00E2D246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69B7F-4C18-DA8B-B83B-9E15C97A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6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3FA91-DA1C-69A9-9594-AA3E0ED59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3DE88-9CED-5992-F717-0452AF87F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9B34CB-C7DE-3702-CBEF-615BBE2E9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AC07A-18EA-FE4F-C5E8-2D56EA152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EEA317-7B5F-D3A4-A213-D3F49A7EF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A85BB-832D-5927-DCEA-C1CB554F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42AD72-D155-FA10-FFA1-5CFD384EF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7306A-D0C7-E517-5404-4B744F2F9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8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20C9-6D52-60D9-878E-2CA3077F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BD543-B675-6031-C7FC-C379D086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823BA-69A7-BB61-80CB-6F6EDFDC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F61CD-5B77-C537-8B14-D3BA6047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2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BBAC47-E988-A70D-340C-B7A4C69AB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47AC3-DEA9-ACF1-33E8-2F7ECFBA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9AA64-2ACD-B534-C298-A56B054D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A2921-FB9E-6280-3C37-405CEE28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728F-5DB6-2A95-D490-E8C8D80AD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8759D-1D79-0D7C-E22A-B6453A5F4B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2A36-A3A6-66F5-FBC8-DDFCC376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016D6-69D7-994E-8D98-F8587FB59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2FC97-7A2F-056A-1013-5BB6DEC1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93AE-F557-8690-42B5-90DEC88D1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041D2C-4647-A256-79C4-DC8569FE99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B49B7-E651-DB62-ABC8-0CB4E18B3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40C03-578C-4785-BE22-58766B28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377AF-AE78-7268-0F02-37AF177D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774A1-C59E-E06B-C610-041F49E0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3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B87799-F0D2-7964-2B4D-970765816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60898-AC8F-9150-7E3D-D4A7A9A12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48C1-2A8D-648C-3EA2-6E6D9AE5E3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445845-280A-9049-9304-912AA5969A2C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28773-D1D3-56D1-5A14-C6CABC79F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5E602-E913-FBA0-1B0C-2412C31E1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9EA3F1-6A04-FE4F-BA94-46685284F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108234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Ganesh
Gopi
Naveen
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156805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Sakthi
Sudharshan
Swaroop
Uday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DK12</a:t>
            </a:r>
          </a:p>
        </p:txBody>
      </p:sp>
      <p:pic>
        <p:nvPicPr>
          <p:cNvPr id="8" name="Picture 7" descr="A collage of a person wearing sunglasses&#10;&#10;AI-generated content may be incorrect.">
            <a:extLst>
              <a:ext uri="{FF2B5EF4-FFF2-40B4-BE49-F238E27FC236}">
                <a16:creationId xmlns:a16="http://schemas.microsoft.com/office/drawing/2014/main" id="{2AC6AB74-45F0-DD9A-2352-C1D7BBF53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634" y="705894"/>
            <a:ext cx="5534886" cy="55348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81948" y="1417320"/>
            <a:ext cx="6675120" cy="4297680"/>
          </a:xfrm>
          <a:prstGeom prst="rect">
            <a:avLst/>
          </a:prstGeom>
          <a:solidFill>
            <a:srgbClr val="EBEBEB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79374" y="3337560"/>
            <a:ext cx="1680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>
                <a:solidFill>
                  <a:srgbClr val="000000"/>
                </a:solidFill>
                <a:latin typeface="Arial"/>
              </a:rPr>
              <a:t>Insert Photo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229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583414" y="5897881"/>
            <a:ext cx="30893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Vote of Thanks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81948" y="1417320"/>
            <a:ext cx="6675120" cy="4297680"/>
          </a:xfrm>
          <a:prstGeom prst="rect">
            <a:avLst/>
          </a:prstGeom>
          <a:solidFill>
            <a:srgbClr val="EBEBEB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79374" y="3337560"/>
            <a:ext cx="1680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>
                <a:solidFill>
                  <a:srgbClr val="000000"/>
                </a:solidFill>
                <a:latin typeface="Arial"/>
              </a:rPr>
              <a:t>Insert Photo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229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415517" y="5897881"/>
            <a:ext cx="342510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National Anthem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18288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1"/>
            <a:ext cx="2502801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Diya Velamuri
Lavnish
Rhea Manikandan
Rutvik Ram Vankam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25492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Tanush Vinodh
Tathvish Vinodh
Vishnudev Dhinuraju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DK20</a:t>
            </a:r>
          </a:p>
        </p:txBody>
      </p:sp>
      <p:pic>
        <p:nvPicPr>
          <p:cNvPr id="8" name="Picture 7" descr="A collage of a group of children&#10;&#10;AI-generated content may be incorrect.">
            <a:extLst>
              <a:ext uri="{FF2B5EF4-FFF2-40B4-BE49-F238E27FC236}">
                <a16:creationId xmlns:a16="http://schemas.microsoft.com/office/drawing/2014/main" id="{7D432F48-ACB6-4B1D-2BF6-B977A4BAD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057" y="1007428"/>
            <a:ext cx="4890452" cy="48904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81948" y="1417320"/>
            <a:ext cx="6675120" cy="4297680"/>
          </a:xfrm>
          <a:prstGeom prst="rect">
            <a:avLst/>
          </a:prstGeom>
          <a:solidFill>
            <a:srgbClr val="EBEBEB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79374" y="3337560"/>
            <a:ext cx="1680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>
                <a:solidFill>
                  <a:srgbClr val="000000"/>
                </a:solidFill>
                <a:latin typeface="Arial"/>
              </a:rPr>
              <a:t>Insert Photo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229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770164" y="5897881"/>
            <a:ext cx="271580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 dirty="0">
                <a:solidFill>
                  <a:srgbClr val="000000"/>
                </a:solidFill>
                <a:latin typeface="Arial"/>
              </a:rPr>
              <a:t>GCTS </a:t>
            </a:r>
            <a:r>
              <a:rPr sz="3200" b="1" dirty="0" err="1">
                <a:solidFill>
                  <a:srgbClr val="000000"/>
                </a:solidFill>
                <a:latin typeface="Arial"/>
              </a:rPr>
              <a:t>Neram</a:t>
            </a:r>
            <a:endParaRPr sz="3200" b="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11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1853392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Aadhya Arun
Devarsh
Jhanvi Mena
Liana Pradeep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1"/>
            <a:ext cx="269362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Rakshaa Sivanandha
Rihaan Ganesh
Sudhiksha Arunkumar
Uthra Rathnakumar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2870" y="5897881"/>
            <a:ext cx="121039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182880"/>
            <a:ext cx="121889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228" y="1920241"/>
            <a:ext cx="229421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Advith Dinesh
Diya Kirubakaran
Iniya Senthilkumar
Jaanvi Venkatesh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1620" y="1920241"/>
            <a:ext cx="2492990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Jyotsna Karthikeyan
Veya Vetriilaval
Vikram Mohan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DK30</a:t>
            </a:r>
          </a:p>
        </p:txBody>
      </p:sp>
      <p:pic>
        <p:nvPicPr>
          <p:cNvPr id="9" name="Picture 8" descr="A group of girls posing for a photo&#10;&#10;AI-generated content may be incorrect.">
            <a:extLst>
              <a:ext uri="{FF2B5EF4-FFF2-40B4-BE49-F238E27FC236}">
                <a16:creationId xmlns:a16="http://schemas.microsoft.com/office/drawing/2014/main" id="{A9CF74EB-76B2-0C64-FBA5-264423954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528" y="883106"/>
            <a:ext cx="3761081" cy="50147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1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1"/>
            <a:ext cx="2366353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Anirudh Boreddy
Arjun Ramagiri
Arnav Keskar
Atharv Vaidya
Chaarvi Iyengar
Harsha Prathiwada
Karthik Challa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3121367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Nimesh Varun Rajesh
Praneeth Sai Chemarthi
Rishaan Giri
Rishik Reddy Jillella
Ronith Sarpoor Kamalesh
Sanjith Sivan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0"/>
            <a:ext cx="282320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Aarohi Reddy
Angad Renjith Pillai
Dhinuraju Vijayan
Divya Dilip
Kanishka Sikha - Shika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0"/>
            <a:ext cx="2409634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Nithya Vanapalli
Santhoshini Dhinu
Shashanth Uppara
Shubham Mahajan
Suchit Chinthireddy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DK33</a:t>
            </a:r>
          </a:p>
        </p:txBody>
      </p:sp>
      <p:pic>
        <p:nvPicPr>
          <p:cNvPr id="8" name="Picture 7" descr="A collage of a group of people&#10;&#10;AI-generated content may be incorrect.">
            <a:extLst>
              <a:ext uri="{FF2B5EF4-FFF2-40B4-BE49-F238E27FC236}">
                <a16:creationId xmlns:a16="http://schemas.microsoft.com/office/drawing/2014/main" id="{0C447591-66B7-8769-CB14-4C4BA23AE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03" y="757594"/>
            <a:ext cx="4232069" cy="54788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0"/>
            <a:ext cx="3390672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Advik Saravanan
Amar Cheekur Srikanth
Aneer Raju
Krishiv Muthukumar
Muhammad Muhsin Nazeeb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2741841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Pranika Uthararaj
Sai Litheswara
Shanwik Guruprasad
Vishakan Vinothkumar
Vishwajith Dileep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DK18</a:t>
            </a:r>
          </a:p>
        </p:txBody>
      </p:sp>
      <p:pic>
        <p:nvPicPr>
          <p:cNvPr id="8" name="Picture 7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74893AEE-4799-4C00-CB74-BEC4D1C9C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463" y="1254005"/>
            <a:ext cx="3536813" cy="47157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81948" y="1417320"/>
            <a:ext cx="6675120" cy="4297680"/>
          </a:xfrm>
          <a:prstGeom prst="rect">
            <a:avLst/>
          </a:prstGeom>
          <a:solidFill>
            <a:srgbClr val="EBEBEB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79374" y="3337560"/>
            <a:ext cx="1680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>
                <a:solidFill>
                  <a:srgbClr val="000000"/>
                </a:solidFill>
                <a:latin typeface="Arial"/>
              </a:rPr>
              <a:t>Insert Photo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229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759744" y="5897881"/>
            <a:ext cx="273664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GCTS Sports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</Words>
  <Application>Microsoft Macintosh PowerPoint</Application>
  <PresentationFormat>Widescreen</PresentationFormat>
  <Paragraphs>40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Jayabal, Prakash</dc:creator>
  <cp:lastModifiedBy>Jayabal, Prakash</cp:lastModifiedBy>
  <cp:revision>3</cp:revision>
  <dcterms:created xsi:type="dcterms:W3CDTF">2025-11-07T22:20:49Z</dcterms:created>
  <dcterms:modified xsi:type="dcterms:W3CDTF">2025-11-07T22:29:16Z</dcterms:modified>
</cp:coreProperties>
</file>